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August 2,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/>
              <a:t>AromaTouch Technique </a:t>
            </a:r>
            <a:r>
              <a:rPr lang="en-US" dirty="0"/>
              <a:t>July 2017 Study </a:t>
            </a:r>
            <a:r>
              <a:rPr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Tuesday, August 01,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dirty="0"/>
              <a:t>Date Created: </a:t>
            </a:r>
            <a:r>
              <a:rPr lang="en-US" dirty="0"/>
              <a:t>Tuesday, August 1</a:t>
            </a:r>
            <a:r>
              <a:rPr dirty="0"/>
              <a:t>,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85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85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CD2C0-725B-451B-8817-27FC0AD56256}"/>
              </a:ext>
            </a:extLst>
          </p:cNvPr>
          <p:cNvSpPr txBox="1"/>
          <p:nvPr/>
        </p:nvSpPr>
        <p:spPr>
          <a:xfrm>
            <a:off x="2616556" y="1555325"/>
            <a:ext cx="6209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What effect does the AromaTouch Technique have on participant’s stress and anxiety levels?</a:t>
            </a:r>
          </a:p>
          <a:p>
            <a:pPr algn="r"/>
            <a:endParaRPr lang="en-US" dirty="0"/>
          </a:p>
          <a:p>
            <a:pPr algn="r"/>
            <a:r>
              <a:rPr lang="en-US" i="1" dirty="0"/>
              <a:t>Participants were asked to measure their level of stress, energy and pain before and after two individual AromaTouch Technique sessions performed within a 7 day period.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32155-835B-479D-819E-8DDE193DE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478" y="255813"/>
            <a:ext cx="5241851" cy="12230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– SESSION #</a:t>
            </a:r>
            <a:r>
              <a:rPr dirty="0"/>
              <a:t>1: </a:t>
            </a:r>
            <a:r>
              <a:rPr lang="en-US" dirty="0"/>
              <a:t>R</a:t>
            </a:r>
            <a:r>
              <a:rPr dirty="0"/>
              <a:t>ate your CURRENT level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85    Skipped: 0</a:t>
            </a:r>
          </a:p>
        </p:txBody>
      </p:sp>
      <p:pic>
        <p:nvPicPr>
          <p:cNvPr id="4" name="Picture 3" descr="chart1346982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50" y="951919"/>
            <a:ext cx="4096500" cy="4137879"/>
          </a:xfrm>
          <a:prstGeom prst="rect">
            <a:avLst/>
          </a:prstGeom>
        </p:spPr>
      </p:pic>
      <p:pic>
        <p:nvPicPr>
          <p:cNvPr id="5" name="Picture 4" descr="chart1347008160.png">
            <a:extLst>
              <a:ext uri="{FF2B5EF4-FFF2-40B4-BE49-F238E27FC236}">
                <a16:creationId xmlns:a16="http://schemas.microsoft.com/office/drawing/2014/main" id="{13213E0D-D892-442F-9861-C73EF52D1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3"/>
          <a:stretch/>
        </p:blipFill>
        <p:spPr>
          <a:xfrm>
            <a:off x="5152957" y="984199"/>
            <a:ext cx="3491313" cy="4105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8BB11C-D6F4-42A1-807D-15F0C104F91E}"/>
              </a:ext>
            </a:extLst>
          </p:cNvPr>
          <p:cNvSpPr txBox="1"/>
          <p:nvPr/>
        </p:nvSpPr>
        <p:spPr>
          <a:xfrm>
            <a:off x="3104707" y="1180216"/>
            <a:ext cx="15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 SESSION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70405-DC5F-45C6-8F97-5FBEF72532BC}"/>
              </a:ext>
            </a:extLst>
          </p:cNvPr>
          <p:cNvSpPr txBox="1"/>
          <p:nvPr/>
        </p:nvSpPr>
        <p:spPr>
          <a:xfrm>
            <a:off x="6957237" y="1215653"/>
            <a:ext cx="15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 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06C74-B92A-4E25-BD34-F49CA372413E}"/>
              </a:ext>
            </a:extLst>
          </p:cNvPr>
          <p:cNvSpPr txBox="1"/>
          <p:nvPr/>
        </p:nvSpPr>
        <p:spPr>
          <a:xfrm>
            <a:off x="829590" y="984199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No stress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4764A9-E384-4D6E-98BF-6EB135AFE48E}"/>
              </a:ext>
            </a:extLst>
          </p:cNvPr>
          <p:cNvSpPr txBox="1"/>
          <p:nvPr/>
        </p:nvSpPr>
        <p:spPr>
          <a:xfrm>
            <a:off x="716176" y="4432692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High stress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8916D5-ABCF-4F7C-9567-4FED1FF262CE}"/>
              </a:ext>
            </a:extLst>
          </p:cNvPr>
          <p:cNvCxnSpPr>
            <a:cxnSpLocks/>
          </p:cNvCxnSpPr>
          <p:nvPr/>
        </p:nvCxnSpPr>
        <p:spPr>
          <a:xfrm flipH="1">
            <a:off x="1539567" y="1233343"/>
            <a:ext cx="1" cy="31714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93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SESSION </a:t>
            </a:r>
            <a:r>
              <a:rPr dirty="0"/>
              <a:t>#1: </a:t>
            </a:r>
            <a:r>
              <a:rPr lang="en-US" dirty="0"/>
              <a:t>R</a:t>
            </a:r>
            <a:r>
              <a:rPr dirty="0"/>
              <a:t>ate your CURRENT level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85    Skipped: 0</a:t>
            </a:r>
          </a:p>
        </p:txBody>
      </p:sp>
      <p:pic>
        <p:nvPicPr>
          <p:cNvPr id="4" name="Picture 3" descr="chart1346986720.png"/>
          <p:cNvPicPr>
            <a:picLocks noChangeAspect="1"/>
          </p:cNvPicPr>
          <p:nvPr/>
        </p:nvPicPr>
        <p:blipFill rotWithShape="1">
          <a:blip r:embed="rId2"/>
          <a:srcRect l="12307"/>
          <a:stretch/>
        </p:blipFill>
        <p:spPr>
          <a:xfrm>
            <a:off x="1733106" y="861221"/>
            <a:ext cx="3555047" cy="4094920"/>
          </a:xfrm>
          <a:prstGeom prst="rect">
            <a:avLst/>
          </a:prstGeom>
        </p:spPr>
      </p:pic>
      <p:pic>
        <p:nvPicPr>
          <p:cNvPr id="5" name="Picture 4" descr="chart1347010900.png">
            <a:extLst>
              <a:ext uri="{FF2B5EF4-FFF2-40B4-BE49-F238E27FC236}">
                <a16:creationId xmlns:a16="http://schemas.microsoft.com/office/drawing/2014/main" id="{37E2E3E5-1CAC-4E60-8D01-38D593299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3"/>
          <a:stretch/>
        </p:blipFill>
        <p:spPr>
          <a:xfrm>
            <a:off x="4964780" y="760969"/>
            <a:ext cx="3551274" cy="419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118A1B-782F-45AE-AEB6-9401148AB198}"/>
              </a:ext>
            </a:extLst>
          </p:cNvPr>
          <p:cNvSpPr txBox="1"/>
          <p:nvPr/>
        </p:nvSpPr>
        <p:spPr>
          <a:xfrm>
            <a:off x="3104707" y="1180216"/>
            <a:ext cx="15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 SESSION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4A038-B378-4B6B-AD71-876683590114}"/>
              </a:ext>
            </a:extLst>
          </p:cNvPr>
          <p:cNvSpPr txBox="1"/>
          <p:nvPr/>
        </p:nvSpPr>
        <p:spPr>
          <a:xfrm>
            <a:off x="6574465" y="1215653"/>
            <a:ext cx="15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 SESSION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D174D0-6F59-4FE4-A6FC-B3CA675434C8}"/>
              </a:ext>
            </a:extLst>
          </p:cNvPr>
          <p:cNvCxnSpPr>
            <a:cxnSpLocks/>
          </p:cNvCxnSpPr>
          <p:nvPr/>
        </p:nvCxnSpPr>
        <p:spPr>
          <a:xfrm flipH="1">
            <a:off x="1539567" y="1411130"/>
            <a:ext cx="1" cy="31714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F56747-58DC-409D-BC3F-169721B2912C}"/>
              </a:ext>
            </a:extLst>
          </p:cNvPr>
          <p:cNvSpPr txBox="1"/>
          <p:nvPr/>
        </p:nvSpPr>
        <p:spPr>
          <a:xfrm>
            <a:off x="740903" y="1180216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Low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8B3B8-3D95-4146-85A1-81172783C6FF}"/>
              </a:ext>
            </a:extLst>
          </p:cNvPr>
          <p:cNvSpPr txBox="1"/>
          <p:nvPr/>
        </p:nvSpPr>
        <p:spPr>
          <a:xfrm>
            <a:off x="673706" y="4404837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High energy</a:t>
            </a:r>
          </a:p>
        </p:txBody>
      </p:sp>
    </p:spTree>
    <p:extLst>
      <p:ext uri="{BB962C8B-B14F-4D97-AF65-F5344CB8AC3E}">
        <p14:creationId xmlns:p14="http://schemas.microsoft.com/office/powerpoint/2010/main" val="396210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SESSION </a:t>
            </a:r>
            <a:r>
              <a:rPr dirty="0"/>
              <a:t>#1: </a:t>
            </a:r>
            <a:r>
              <a:rPr lang="en-US" dirty="0"/>
              <a:t>R</a:t>
            </a:r>
            <a:r>
              <a:rPr dirty="0"/>
              <a:t>ate your CURRENT level of PHYSICAL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84    Skipped: 1</a:t>
            </a:r>
          </a:p>
        </p:txBody>
      </p:sp>
      <p:pic>
        <p:nvPicPr>
          <p:cNvPr id="4" name="Picture 3" descr="chart1346987780.png"/>
          <p:cNvPicPr>
            <a:picLocks noChangeAspect="1"/>
          </p:cNvPicPr>
          <p:nvPr/>
        </p:nvPicPr>
        <p:blipFill rotWithShape="1">
          <a:blip r:embed="rId2"/>
          <a:srcRect l="12940"/>
          <a:stretch/>
        </p:blipFill>
        <p:spPr>
          <a:xfrm>
            <a:off x="1694350" y="876848"/>
            <a:ext cx="3668232" cy="4256019"/>
          </a:xfrm>
          <a:prstGeom prst="rect">
            <a:avLst/>
          </a:prstGeom>
        </p:spPr>
      </p:pic>
      <p:pic>
        <p:nvPicPr>
          <p:cNvPr id="5" name="Picture 4" descr="chart1347023810.png">
            <a:extLst>
              <a:ext uri="{FF2B5EF4-FFF2-40B4-BE49-F238E27FC236}">
                <a16:creationId xmlns:a16="http://schemas.microsoft.com/office/drawing/2014/main" id="{BFECCA8C-858C-4C89-A262-7FF3CA5C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8"/>
          <a:stretch/>
        </p:blipFill>
        <p:spPr>
          <a:xfrm>
            <a:off x="5103628" y="818261"/>
            <a:ext cx="3657260" cy="4298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6921AF-C51F-43AA-A9A5-6457C09350AC}"/>
              </a:ext>
            </a:extLst>
          </p:cNvPr>
          <p:cNvSpPr txBox="1"/>
          <p:nvPr/>
        </p:nvSpPr>
        <p:spPr>
          <a:xfrm>
            <a:off x="3104707" y="1180216"/>
            <a:ext cx="15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 SESSION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53D4-C4E8-40E3-AF50-1BF177537EAB}"/>
              </a:ext>
            </a:extLst>
          </p:cNvPr>
          <p:cNvSpPr txBox="1"/>
          <p:nvPr/>
        </p:nvSpPr>
        <p:spPr>
          <a:xfrm>
            <a:off x="6957237" y="1215653"/>
            <a:ext cx="15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 SESSION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5991D6-1E49-41C5-92DF-D7AF80FC3BC1}"/>
              </a:ext>
            </a:extLst>
          </p:cNvPr>
          <p:cNvCxnSpPr>
            <a:cxnSpLocks/>
          </p:cNvCxnSpPr>
          <p:nvPr/>
        </p:nvCxnSpPr>
        <p:spPr>
          <a:xfrm flipH="1">
            <a:off x="1539567" y="1247543"/>
            <a:ext cx="1" cy="31714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13916D-3823-4E87-A6D0-F1FF421CEEEC}"/>
              </a:ext>
            </a:extLst>
          </p:cNvPr>
          <p:cNvSpPr txBox="1"/>
          <p:nvPr/>
        </p:nvSpPr>
        <p:spPr>
          <a:xfrm>
            <a:off x="698371" y="1016629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Low pain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9D741-8B1D-480D-B40A-11B930C98D8A}"/>
              </a:ext>
            </a:extLst>
          </p:cNvPr>
          <p:cNvSpPr txBox="1"/>
          <p:nvPr/>
        </p:nvSpPr>
        <p:spPr>
          <a:xfrm>
            <a:off x="600937" y="4404837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High pain</a:t>
            </a:r>
          </a:p>
        </p:txBody>
      </p:sp>
    </p:spTree>
    <p:extLst>
      <p:ext uri="{BB962C8B-B14F-4D97-AF65-F5344CB8AC3E}">
        <p14:creationId xmlns:p14="http://schemas.microsoft.com/office/powerpoint/2010/main" val="272232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</a:t>
            </a:r>
            <a:r>
              <a:rPr dirty="0"/>
              <a:t>SESSION #2: </a:t>
            </a:r>
            <a:r>
              <a:rPr lang="en-US" dirty="0"/>
              <a:t>R</a:t>
            </a:r>
            <a:r>
              <a:rPr dirty="0"/>
              <a:t>ate your CURRENT level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85    Skipped: 0</a:t>
            </a:r>
          </a:p>
        </p:txBody>
      </p:sp>
      <p:pic>
        <p:nvPicPr>
          <p:cNvPr id="4" name="Picture 3" descr="chart1347158690.png"/>
          <p:cNvPicPr>
            <a:picLocks noChangeAspect="1"/>
          </p:cNvPicPr>
          <p:nvPr/>
        </p:nvPicPr>
        <p:blipFill rotWithShape="1">
          <a:blip r:embed="rId2"/>
          <a:srcRect l="14191"/>
          <a:stretch/>
        </p:blipFill>
        <p:spPr>
          <a:xfrm>
            <a:off x="1722474" y="861221"/>
            <a:ext cx="3460728" cy="4073783"/>
          </a:xfrm>
          <a:prstGeom prst="rect">
            <a:avLst/>
          </a:prstGeom>
        </p:spPr>
      </p:pic>
      <p:pic>
        <p:nvPicPr>
          <p:cNvPr id="5" name="Picture 4" descr="chart1347169280.png">
            <a:extLst>
              <a:ext uri="{FF2B5EF4-FFF2-40B4-BE49-F238E27FC236}">
                <a16:creationId xmlns:a16="http://schemas.microsoft.com/office/drawing/2014/main" id="{59EDC5C8-28E8-4CB6-9587-88DEFD437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936" y="861221"/>
            <a:ext cx="4033046" cy="4073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B4D2A7-C957-422F-B77B-449A5A273CAA}"/>
              </a:ext>
            </a:extLst>
          </p:cNvPr>
          <p:cNvSpPr txBox="1"/>
          <p:nvPr/>
        </p:nvSpPr>
        <p:spPr>
          <a:xfrm>
            <a:off x="2987744" y="1116418"/>
            <a:ext cx="15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 SESSION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A76B7-11AB-4F26-9BFA-434A586E2D17}"/>
              </a:ext>
            </a:extLst>
          </p:cNvPr>
          <p:cNvSpPr txBox="1"/>
          <p:nvPr/>
        </p:nvSpPr>
        <p:spPr>
          <a:xfrm>
            <a:off x="6840274" y="1151855"/>
            <a:ext cx="15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 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D983F-7F4F-47FC-B2C8-E9B5728FDA77}"/>
              </a:ext>
            </a:extLst>
          </p:cNvPr>
          <p:cNvSpPr txBox="1"/>
          <p:nvPr/>
        </p:nvSpPr>
        <p:spPr>
          <a:xfrm>
            <a:off x="712627" y="920401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No stress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2BF4D-2B86-429B-B352-C6956085C037}"/>
              </a:ext>
            </a:extLst>
          </p:cNvPr>
          <p:cNvSpPr txBox="1"/>
          <p:nvPr/>
        </p:nvSpPr>
        <p:spPr>
          <a:xfrm>
            <a:off x="599213" y="4368894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High stress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5156B3-8EFB-4196-B2BA-9A2035B30617}"/>
              </a:ext>
            </a:extLst>
          </p:cNvPr>
          <p:cNvCxnSpPr>
            <a:cxnSpLocks/>
          </p:cNvCxnSpPr>
          <p:nvPr/>
        </p:nvCxnSpPr>
        <p:spPr>
          <a:xfrm flipH="1">
            <a:off x="1422604" y="1169545"/>
            <a:ext cx="1" cy="31714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6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</a:t>
            </a:r>
            <a:r>
              <a:rPr dirty="0"/>
              <a:t>SESSION #2: </a:t>
            </a:r>
            <a:r>
              <a:rPr lang="en-US" dirty="0"/>
              <a:t>R</a:t>
            </a:r>
            <a:r>
              <a:rPr dirty="0"/>
              <a:t>ate your CURRENT level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85    Skipped: 0</a:t>
            </a:r>
          </a:p>
        </p:txBody>
      </p:sp>
      <p:pic>
        <p:nvPicPr>
          <p:cNvPr id="4" name="Picture 3" descr="chart1347159200.png"/>
          <p:cNvPicPr>
            <a:picLocks noChangeAspect="1"/>
          </p:cNvPicPr>
          <p:nvPr/>
        </p:nvPicPr>
        <p:blipFill rotWithShape="1">
          <a:blip r:embed="rId2"/>
          <a:srcRect l="15173"/>
          <a:stretch/>
        </p:blipFill>
        <p:spPr>
          <a:xfrm>
            <a:off x="1711842" y="861221"/>
            <a:ext cx="3583172" cy="4266759"/>
          </a:xfrm>
          <a:prstGeom prst="rect">
            <a:avLst/>
          </a:prstGeom>
        </p:spPr>
      </p:pic>
      <p:pic>
        <p:nvPicPr>
          <p:cNvPr id="5" name="Picture 4" descr="chart1347169510.png">
            <a:extLst>
              <a:ext uri="{FF2B5EF4-FFF2-40B4-BE49-F238E27FC236}">
                <a16:creationId xmlns:a16="http://schemas.microsoft.com/office/drawing/2014/main" id="{320A4BB8-71BF-45C8-8B02-7418654A3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50" y="849225"/>
            <a:ext cx="4220631" cy="4263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E01881-3792-40B2-94E7-2E6C878F37AB}"/>
              </a:ext>
            </a:extLst>
          </p:cNvPr>
          <p:cNvSpPr txBox="1"/>
          <p:nvPr/>
        </p:nvSpPr>
        <p:spPr>
          <a:xfrm>
            <a:off x="3051542" y="946292"/>
            <a:ext cx="15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 SESSION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C672D-DF73-4E1D-B3F2-D2A159769B4B}"/>
              </a:ext>
            </a:extLst>
          </p:cNvPr>
          <p:cNvSpPr txBox="1"/>
          <p:nvPr/>
        </p:nvSpPr>
        <p:spPr>
          <a:xfrm>
            <a:off x="6050422" y="946292"/>
            <a:ext cx="15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 SESSION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1D46BC-1351-4C8E-9103-92BF3457B448}"/>
              </a:ext>
            </a:extLst>
          </p:cNvPr>
          <p:cNvCxnSpPr>
            <a:cxnSpLocks/>
          </p:cNvCxnSpPr>
          <p:nvPr/>
        </p:nvCxnSpPr>
        <p:spPr>
          <a:xfrm flipH="1">
            <a:off x="1486402" y="1177206"/>
            <a:ext cx="1" cy="31714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5F04E5-8707-4698-A54B-484166584200}"/>
              </a:ext>
            </a:extLst>
          </p:cNvPr>
          <p:cNvSpPr txBox="1"/>
          <p:nvPr/>
        </p:nvSpPr>
        <p:spPr>
          <a:xfrm>
            <a:off x="687738" y="946292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Low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25D62-6409-4DDB-8F29-CAD43FFA5321}"/>
              </a:ext>
            </a:extLst>
          </p:cNvPr>
          <p:cNvSpPr txBox="1"/>
          <p:nvPr/>
        </p:nvSpPr>
        <p:spPr>
          <a:xfrm>
            <a:off x="535866" y="4374831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High energy</a:t>
            </a:r>
          </a:p>
        </p:txBody>
      </p:sp>
    </p:spTree>
    <p:extLst>
      <p:ext uri="{BB962C8B-B14F-4D97-AF65-F5344CB8AC3E}">
        <p14:creationId xmlns:p14="http://schemas.microsoft.com/office/powerpoint/2010/main" val="337426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</a:t>
            </a:r>
            <a:r>
              <a:rPr dirty="0"/>
              <a:t>SESSION #2: </a:t>
            </a:r>
            <a:r>
              <a:rPr lang="en-US" dirty="0"/>
              <a:t>R</a:t>
            </a:r>
            <a:r>
              <a:rPr dirty="0"/>
              <a:t>ate your CURRENT level of PHYSICAL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85    Skipped: 0</a:t>
            </a:r>
          </a:p>
        </p:txBody>
      </p:sp>
      <p:pic>
        <p:nvPicPr>
          <p:cNvPr id="4" name="Picture 3" descr="chart1347160230.png"/>
          <p:cNvPicPr>
            <a:picLocks noChangeAspect="1"/>
          </p:cNvPicPr>
          <p:nvPr/>
        </p:nvPicPr>
        <p:blipFill rotWithShape="1">
          <a:blip r:embed="rId2"/>
          <a:srcRect l="14357"/>
          <a:stretch/>
        </p:blipFill>
        <p:spPr>
          <a:xfrm>
            <a:off x="1701209" y="985793"/>
            <a:ext cx="3444610" cy="4062699"/>
          </a:xfrm>
          <a:prstGeom prst="rect">
            <a:avLst/>
          </a:prstGeom>
        </p:spPr>
      </p:pic>
      <p:pic>
        <p:nvPicPr>
          <p:cNvPr id="5" name="Picture 4" descr="chart1347171890.png">
            <a:extLst>
              <a:ext uri="{FF2B5EF4-FFF2-40B4-BE49-F238E27FC236}">
                <a16:creationId xmlns:a16="http://schemas.microsoft.com/office/drawing/2014/main" id="{07E808A7-6DE5-4615-9CE4-B33166BDC2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1"/>
          <a:stretch/>
        </p:blipFill>
        <p:spPr>
          <a:xfrm>
            <a:off x="4373019" y="922879"/>
            <a:ext cx="3551276" cy="4125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C449C-9630-4005-AA6E-CA30CD397357}"/>
              </a:ext>
            </a:extLst>
          </p:cNvPr>
          <p:cNvSpPr txBox="1"/>
          <p:nvPr/>
        </p:nvSpPr>
        <p:spPr>
          <a:xfrm>
            <a:off x="2845690" y="1180216"/>
            <a:ext cx="15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 SESSION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B097D-9C74-4AC0-810A-2CE92CB6A8E0}"/>
              </a:ext>
            </a:extLst>
          </p:cNvPr>
          <p:cNvSpPr txBox="1"/>
          <p:nvPr/>
        </p:nvSpPr>
        <p:spPr>
          <a:xfrm>
            <a:off x="6307418" y="1215653"/>
            <a:ext cx="15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 SESSION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99D06C-D684-4BC2-B377-BC84CBA1992A}"/>
              </a:ext>
            </a:extLst>
          </p:cNvPr>
          <p:cNvCxnSpPr>
            <a:cxnSpLocks/>
          </p:cNvCxnSpPr>
          <p:nvPr/>
        </p:nvCxnSpPr>
        <p:spPr>
          <a:xfrm flipH="1">
            <a:off x="1539567" y="1247543"/>
            <a:ext cx="1" cy="31714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28326F-46D1-4D7D-A736-F3C4321598BF}"/>
              </a:ext>
            </a:extLst>
          </p:cNvPr>
          <p:cNvSpPr txBox="1"/>
          <p:nvPr/>
        </p:nvSpPr>
        <p:spPr>
          <a:xfrm>
            <a:off x="698371" y="1016629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Low pain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F2D5E-5120-4D75-94F6-507C23D535F8}"/>
              </a:ext>
            </a:extLst>
          </p:cNvPr>
          <p:cNvSpPr txBox="1"/>
          <p:nvPr/>
        </p:nvSpPr>
        <p:spPr>
          <a:xfrm>
            <a:off x="600937" y="4404837"/>
            <a:ext cx="119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High pain</a:t>
            </a:r>
          </a:p>
        </p:txBody>
      </p:sp>
    </p:spTree>
    <p:extLst>
      <p:ext uri="{BB962C8B-B14F-4D97-AF65-F5344CB8AC3E}">
        <p14:creationId xmlns:p14="http://schemas.microsoft.com/office/powerpoint/2010/main" val="54382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99D7C5-CA12-42FB-B749-BABD7512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48" y="229504"/>
            <a:ext cx="8229600" cy="857250"/>
          </a:xfrm>
        </p:spPr>
        <p:txBody>
          <a:bodyPr/>
          <a:lstStyle/>
          <a:p>
            <a:r>
              <a:rPr lang="en-US" dirty="0"/>
              <a:t>Findings of Our Study: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72EF-AD91-4D9A-BAE3-99203B45D7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848" y="1109995"/>
            <a:ext cx="7408124" cy="28098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Participants who received the doTERRA AromaTouch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Significantly REDUCED Reported Stress Levels </a:t>
            </a:r>
            <a:br>
              <a:rPr lang="en-US" dirty="0"/>
            </a:br>
            <a:r>
              <a:rPr lang="en-US" dirty="0"/>
              <a:t>and Physical Pain Levels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Reported overall less stress at start of second session within the week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not significantly reduce or increase Energy Levels</a:t>
            </a:r>
          </a:p>
          <a:p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B303E8B-23E4-4912-ABAE-7F1FAD936C51}"/>
              </a:ext>
            </a:extLst>
          </p:cNvPr>
          <p:cNvSpPr txBox="1">
            <a:spLocks/>
          </p:cNvSpPr>
          <p:nvPr/>
        </p:nvSpPr>
        <p:spPr>
          <a:xfrm>
            <a:off x="289848" y="3463334"/>
            <a:ext cx="7408124" cy="28098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763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Recommendation:  doTERRA’s AromaTouch Technique provides significant benefits to recipients and to those providing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13821"/>
      </p:ext>
    </p:extLst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1243</TotalTime>
  <Words>262</Words>
  <Application>Microsoft Office PowerPoint</Application>
  <PresentationFormat>On-screen Show (16:9)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85</vt:lpstr>
      <vt:lpstr>COMPARISON – SESSION #1: Rate your CURRENT level of STRESS</vt:lpstr>
      <vt:lpstr>COMPARISON SESSION #1: Rate your CURRENT level of ENERGY</vt:lpstr>
      <vt:lpstr>COMPARISON SESSION #1: Rate your CURRENT level of PHYSICAL PAIN</vt:lpstr>
      <vt:lpstr>COMPARISON SESSION #2: Rate your CURRENT level of STRESS</vt:lpstr>
      <vt:lpstr>COMPARISON SESSION #2: Rate your CURRENT level of ENERGY</vt:lpstr>
      <vt:lpstr>COMPARISON SESSION #2: Rate your CURRENT level of PHYSICAL PAIN</vt:lpstr>
      <vt:lpstr>Findings of Our Study: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Harger</cp:lastModifiedBy>
  <cp:revision>52</cp:revision>
  <dcterms:created xsi:type="dcterms:W3CDTF">2014-01-30T23:18:11Z</dcterms:created>
  <dcterms:modified xsi:type="dcterms:W3CDTF">2017-08-02T20:25:05Z</dcterms:modified>
</cp:coreProperties>
</file>